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7" r:id="rId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Medium Styl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969" autoAdjust="0"/>
    <p:restoredTop sz="94660"/>
  </p:normalViewPr>
  <p:slideViewPr>
    <p:cSldViewPr snapToGrid="0">
      <p:cViewPr varScale="1">
        <p:scale>
          <a:sx n="42" d="100"/>
          <a:sy n="42" d="100"/>
        </p:scale>
        <p:origin x="900" y="5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0DEF3FC9-9F87-3E00-11EF-D757956E1EB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xmlns="" id="{F4B3ECC0-BE69-259B-2EAF-68861735055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68E0CED1-B8E2-2C44-1567-A2BC1FC2971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2ABA5B-171D-458C-9EF6-E1C1C094C22E}" type="datetimeFigureOut">
              <a:rPr lang="en-US" smtClean="0"/>
              <a:t>4/8/2025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B32F6746-340E-AF3C-B1CB-EA9110AD471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2EB2C843-48AB-119D-9707-315C98BE0AC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6FD24-282B-437A-9187-6331E08E4B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7375975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658F4647-23A4-5C73-5E80-034F8FD95A8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5BAA4FDB-2464-91BE-8B3A-45C738BF3C1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C722D5CC-E199-29FF-70D4-395CB8818D4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2ABA5B-171D-458C-9EF6-E1C1C094C22E}" type="datetimeFigureOut">
              <a:rPr lang="en-US" smtClean="0"/>
              <a:t>4/8/2025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5874A825-4FC6-E8DB-610E-1F66FAE5572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E41B94C6-D308-C9A2-5147-BE520359E6D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6FD24-282B-437A-9187-6331E08E4B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5716952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A833DBB1-8CCD-53EA-2CEC-2ABCEFD2865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xmlns="" id="{488FDB5A-3152-DBFA-9420-9F61DF06ACD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D03DC6FE-C03E-650C-381C-DE29BF242D4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2ABA5B-171D-458C-9EF6-E1C1C094C22E}" type="datetimeFigureOut">
              <a:rPr lang="en-US" smtClean="0"/>
              <a:t>4/8/2025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10A203FC-769A-94B0-33B5-7723F882788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EA60B035-BA7A-EB77-B9FA-282C4159B0F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6FD24-282B-437A-9187-6331E08E4B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3595262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161CDDA6-30E6-CCA5-F6D1-27B69454FD2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BC0EF465-4EE2-B8CA-9EC6-1AAA10B65498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xmlns="" id="{425738E0-8BE8-1463-EE72-4FA82987508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xmlns="" id="{17D175A5-9F53-B2E7-2D2D-72EE5DCAC16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2ABA5B-171D-458C-9EF6-E1C1C094C22E}" type="datetimeFigureOut">
              <a:rPr lang="en-US" smtClean="0"/>
              <a:t>4/8/2025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xmlns="" id="{5C39BA8A-964B-C8D4-95DB-A2351A2273A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xmlns="" id="{16DCF226-36EE-3DB9-C1F1-2262F040B46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6FD24-282B-437A-9187-6331E08E4B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054266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2AEF3C43-CC96-3E7F-0268-E0C2249FF9E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xmlns="" id="{573B3B19-E332-0823-BDC3-31178E67FF6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xmlns="" id="{B3A9725A-3960-D1B8-25CC-E283F3DA993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xmlns="" id="{1EE8473B-7FEA-3829-2749-22C29A5B736D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xmlns="" id="{A6740920-7F4D-F2A4-24F5-ACE88220E91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xmlns="" id="{974ECF07-FFE4-CDE5-5C9B-369B868460C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2ABA5B-171D-458C-9EF6-E1C1C094C22E}" type="datetimeFigureOut">
              <a:rPr lang="en-US" smtClean="0"/>
              <a:t>4/8/2025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xmlns="" id="{0F22ECE5-4B60-B552-9128-6EF70826096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xmlns="" id="{FEFC2DDD-2EDE-8591-5FB7-89457B3789E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6FD24-282B-437A-9187-6331E08E4B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9858699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C32F1E31-8E5A-9B94-8E3F-BAA5428DF53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xmlns="" id="{0DE59DE8-8AAC-4120-1EC8-BF691DEDBD7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2ABA5B-171D-458C-9EF6-E1C1C094C22E}" type="datetimeFigureOut">
              <a:rPr lang="en-US" smtClean="0"/>
              <a:t>4/8/2025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xmlns="" id="{4DCB5517-B55D-0341-BE1B-36F2D42140D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xmlns="" id="{78D478C8-568B-1A23-31C9-F1E74357F32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6FD24-282B-437A-9187-6331E08E4B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5662093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xmlns="" id="{B5ABE710-7636-5F93-640E-11E2346C9CF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2ABA5B-171D-458C-9EF6-E1C1C094C22E}" type="datetimeFigureOut">
              <a:rPr lang="en-US" smtClean="0"/>
              <a:t>4/8/2025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xmlns="" id="{7120A9AE-B0D2-77C2-EF2E-A7CA813E2AC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xmlns="" id="{A286AC28-4C4F-5840-4931-1BD3C32FD1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6FD24-282B-437A-9187-6331E08E4B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4056801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716BFEAA-C72D-9953-59BB-D5BCD81EE15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B63988FA-A218-797D-499D-3E07E52C67D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xmlns="" id="{C4D14F60-2714-B076-77A0-42A5508C6FF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xmlns="" id="{7FDB36F5-BE31-7C0D-368D-03BBE638BB0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2ABA5B-171D-458C-9EF6-E1C1C094C22E}" type="datetimeFigureOut">
              <a:rPr lang="en-US" smtClean="0"/>
              <a:t>4/8/2025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xmlns="" id="{3B4CE31B-6DD0-7AA7-7C2D-59583B291A9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xmlns="" id="{A207DDEC-0262-EF57-D190-061BE55C53E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6FD24-282B-437A-9187-6331E08E4B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6940664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26DB4FA8-83D9-77B5-6A8D-6C568539DB0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xmlns="" id="{7CF8B354-0C9E-6BE5-23AA-D959BFAB47B7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xmlns="" id="{BC464A9F-5476-CFAD-DAE4-BC7509AEDBB3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xmlns="" id="{694B9EA4-22A2-2BED-A025-6D7EAC0304E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2ABA5B-171D-458C-9EF6-E1C1C094C22E}" type="datetimeFigureOut">
              <a:rPr lang="en-US" smtClean="0"/>
              <a:t>4/8/2025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xmlns="" id="{5B415F7B-254A-0AF3-6A0F-696B4D57903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xmlns="" id="{1B38B998-384A-82D3-0088-41A8E30161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6FD24-282B-437A-9187-6331E08E4B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0891633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FFB3C902-22E1-6159-F6D4-3D4552ED373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xmlns="" id="{5872F4EF-1597-C1D2-442A-33A8408ABE1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7E8130C9-2C5B-D930-F653-FB2A4CD3B76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2ABA5B-171D-458C-9EF6-E1C1C094C22E}" type="datetimeFigureOut">
              <a:rPr lang="en-US" smtClean="0"/>
              <a:t>4/8/2025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4F4D540E-100C-7834-3258-1A042A83229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4824E90E-B3A3-6A62-9A75-CC144F30CF9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6FD24-282B-437A-9187-6331E08E4B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7640166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xmlns="" id="{31FE7492-1D67-F87E-C0ED-9CFF74AFC011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xmlns="" id="{F1855B5B-25F1-D86D-687C-4F6C9CAD4EBB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502DA08C-90FE-8220-4A03-4B303CACDCD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2ABA5B-171D-458C-9EF6-E1C1C094C22E}" type="datetimeFigureOut">
              <a:rPr lang="en-US" smtClean="0"/>
              <a:t>4/8/2025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59C7E574-B613-6A5C-D86F-6C258378B9B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39FA159A-3C9E-8FDA-F156-73C41A1AB74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056FD24-282B-437A-9187-6331E08E4B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815068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xmlns="" id="{2B99A135-EDD3-59EA-1E5C-FBBE0B20AC4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xmlns="" id="{42ED96E6-1497-3C73-BA7B-829D48010BA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xmlns="" id="{FC165CB6-F630-B3AA-BED4-881D76210A66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72ABA5B-171D-458C-9EF6-E1C1C094C22E}" type="datetimeFigureOut">
              <a:rPr lang="en-US" smtClean="0"/>
              <a:t>4/8/2025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xmlns="" id="{7622DC38-146B-13B6-12AB-371FD120A27E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xmlns="" id="{90D9A427-F857-2BF5-72FB-4BF5AD38D1B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056FD24-282B-437A-9187-6331E08E4B6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1730459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 1">
            <a:extLst>
              <a:ext uri="{FF2B5EF4-FFF2-40B4-BE49-F238E27FC236}">
                <a16:creationId xmlns:a16="http://schemas.microsoft.com/office/drawing/2014/main" xmlns="" id="{2E337144-1CAC-C54C-BEBA-86F35170FE57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68289984"/>
              </p:ext>
            </p:extLst>
          </p:nvPr>
        </p:nvGraphicFramePr>
        <p:xfrm>
          <a:off x="635686" y="1288076"/>
          <a:ext cx="8128000" cy="4211320"/>
        </p:xfrm>
        <a:graphic>
          <a:graphicData uri="http://schemas.openxmlformats.org/drawingml/2006/table">
            <a:tbl>
              <a:tblPr firstRow="1" bandRow="1">
                <a:tableStyleId>{073A0DAA-6AF3-43AB-8588-CEC1D06C72B9}</a:tableStyleId>
              </a:tblPr>
              <a:tblGrid>
                <a:gridCol w="1020119">
                  <a:extLst>
                    <a:ext uri="{9D8B030D-6E8A-4147-A177-3AD203B41FA5}">
                      <a16:colId xmlns:a16="http://schemas.microsoft.com/office/drawing/2014/main" xmlns="" val="2820356074"/>
                    </a:ext>
                  </a:extLst>
                </a:gridCol>
                <a:gridCol w="753763">
                  <a:extLst>
                    <a:ext uri="{9D8B030D-6E8A-4147-A177-3AD203B41FA5}">
                      <a16:colId xmlns:a16="http://schemas.microsoft.com/office/drawing/2014/main" xmlns="" val="703726226"/>
                    </a:ext>
                  </a:extLst>
                </a:gridCol>
                <a:gridCol w="3102918">
                  <a:extLst>
                    <a:ext uri="{9D8B030D-6E8A-4147-A177-3AD203B41FA5}">
                      <a16:colId xmlns:a16="http://schemas.microsoft.com/office/drawing/2014/main" xmlns="" val="2168197036"/>
                    </a:ext>
                  </a:extLst>
                </a:gridCol>
                <a:gridCol w="1625600">
                  <a:extLst>
                    <a:ext uri="{9D8B030D-6E8A-4147-A177-3AD203B41FA5}">
                      <a16:colId xmlns:a16="http://schemas.microsoft.com/office/drawing/2014/main" xmlns="" val="3431344228"/>
                    </a:ext>
                  </a:extLst>
                </a:gridCol>
                <a:gridCol w="1625600">
                  <a:extLst>
                    <a:ext uri="{9D8B030D-6E8A-4147-A177-3AD203B41FA5}">
                      <a16:colId xmlns:a16="http://schemas.microsoft.com/office/drawing/2014/main" xmlns="" val="165914368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fa-IR" b="1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15-17</a:t>
                      </a:r>
                      <a:endParaRPr lang="en-US" b="1" baseline="0" dirty="0"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a-IR" b="1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13-15</a:t>
                      </a:r>
                      <a:endParaRPr lang="en-US" b="1" baseline="0" dirty="0"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a-IR" b="1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10-12</a:t>
                      </a:r>
                      <a:endParaRPr lang="en-US" b="1" baseline="0" dirty="0"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a-IR" b="1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8-10</a:t>
                      </a:r>
                      <a:endParaRPr lang="en-US" b="1" baseline="0" dirty="0"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a-IR" b="1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روزهای هفته</a:t>
                      </a:r>
                      <a:endParaRPr lang="en-US" b="1" baseline="0" dirty="0"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</a:txBody>
                  <a:tcPr>
                    <a:solidFill>
                      <a:schemeClr val="tx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55885873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--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--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کارآموزی</a:t>
                      </a:r>
                      <a:endParaRPr lang="en-US" baseline="0" dirty="0"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  <a:p>
                      <a:pPr algn="ctr"/>
                      <a:endParaRPr lang="en-US" baseline="0" dirty="0"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a-IR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کارآموزی</a:t>
                      </a:r>
                      <a:endParaRPr lang="en-US" baseline="0" dirty="0"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a-IR" b="1" baseline="0" dirty="0">
                          <a:solidFill>
                            <a:schemeClr val="bg1"/>
                          </a:solidFill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شنبه</a:t>
                      </a:r>
                      <a:endParaRPr lang="en-US" b="1" baseline="0" dirty="0">
                        <a:solidFill>
                          <a:schemeClr val="bg1"/>
                        </a:solidFill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</a:txBody>
                  <a:tcPr>
                    <a:solidFill>
                      <a:schemeClr val="tx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29015117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--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--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--</a:t>
                      </a:r>
                      <a:endParaRPr lang="fa-IR" baseline="0" dirty="0"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  <a:p>
                      <a:pPr algn="ctr"/>
                      <a:endParaRPr lang="en-US" baseline="0" dirty="0"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--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a-IR" b="1" baseline="0" dirty="0">
                          <a:solidFill>
                            <a:schemeClr val="bg1"/>
                          </a:solidFill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یک شنبه</a:t>
                      </a:r>
                      <a:endParaRPr lang="en-US" b="1" baseline="0" dirty="0">
                        <a:solidFill>
                          <a:schemeClr val="bg1"/>
                        </a:solidFill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</a:txBody>
                  <a:tcPr>
                    <a:solidFill>
                      <a:schemeClr val="tx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10532011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--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--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کارآموزی</a:t>
                      </a:r>
                      <a:endParaRPr lang="en-US" baseline="0" dirty="0"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  <a:p>
                      <a:pPr algn="ctr"/>
                      <a:endParaRPr lang="en-US" baseline="0" dirty="0"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کارآموزی</a:t>
                      </a:r>
                      <a:endParaRPr lang="en-US" baseline="0" dirty="0"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  <a:p>
                      <a:pPr algn="ctr"/>
                      <a:endParaRPr lang="en-US" baseline="0" dirty="0"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a-IR" b="1" baseline="0" dirty="0">
                          <a:solidFill>
                            <a:schemeClr val="bg1"/>
                          </a:solidFill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دوشنبه</a:t>
                      </a:r>
                      <a:endParaRPr lang="en-US" b="1" baseline="0" dirty="0">
                        <a:solidFill>
                          <a:schemeClr val="bg1"/>
                        </a:solidFill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</a:txBody>
                  <a:tcPr>
                    <a:solidFill>
                      <a:schemeClr val="tx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291067077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--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--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a-IR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بیماری های اسکلتی عضلانی مرتبط با کار  (دانشکده بهداشت)</a:t>
                      </a:r>
                      <a:endParaRPr lang="en-US" baseline="0" dirty="0"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--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a-IR" b="1" baseline="0" dirty="0">
                          <a:solidFill>
                            <a:schemeClr val="bg1"/>
                          </a:solidFill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سه شنبه</a:t>
                      </a:r>
                      <a:endParaRPr lang="en-US" b="1" baseline="0" dirty="0">
                        <a:solidFill>
                          <a:schemeClr val="bg1"/>
                        </a:solidFill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</a:txBody>
                  <a:tcPr>
                    <a:solidFill>
                      <a:schemeClr val="tx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3829803478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--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--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کارآموزی</a:t>
                      </a:r>
                      <a:endParaRPr lang="en-US" baseline="0" dirty="0"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  <a:p>
                      <a:pPr algn="ctr"/>
                      <a:endParaRPr lang="en-US" baseline="0" dirty="0"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fa-IR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کارآموزی</a:t>
                      </a:r>
                      <a:endParaRPr lang="en-US" baseline="0" dirty="0"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  <a:p>
                      <a:pPr algn="ctr"/>
                      <a:endParaRPr lang="en-US" baseline="0" dirty="0"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a-IR" b="1" baseline="0" dirty="0">
                          <a:solidFill>
                            <a:schemeClr val="bg1"/>
                          </a:solidFill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چهارشنبه</a:t>
                      </a:r>
                      <a:endParaRPr lang="en-US" b="1" baseline="0" dirty="0">
                        <a:solidFill>
                          <a:schemeClr val="bg1"/>
                        </a:solidFill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</a:txBody>
                  <a:tcPr>
                    <a:solidFill>
                      <a:schemeClr val="tx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2884392864"/>
                  </a:ext>
                </a:extLst>
              </a:tr>
              <a:tr h="370840">
                <a:tc gridSpan="4">
                  <a:txBody>
                    <a:bodyPr/>
                    <a:lstStyle/>
                    <a:p>
                      <a:pPr algn="ctr"/>
                      <a:r>
                        <a:rPr lang="fa-IR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شماره تماس داخلی: 3266</a:t>
                      </a:r>
                    </a:p>
                    <a:p>
                      <a:pPr algn="ctr" rtl="1"/>
                      <a:r>
                        <a:rPr lang="fa-IR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ادرس الکترونیک:</a:t>
                      </a:r>
                      <a:r>
                        <a:rPr lang="en-US" baseline="0" dirty="0"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brevis@sums.ac.ir</a:t>
                      </a:r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a-IR" b="1" baseline="0" dirty="0">
                          <a:solidFill>
                            <a:schemeClr val="bg1"/>
                          </a:solidFill>
                          <a:latin typeface="Times New Roman" panose="02020603050405020304" pitchFamily="18" charset="0"/>
                          <a:cs typeface="B Nazanin" panose="00000400000000000000" pitchFamily="2" charset="-78"/>
                        </a:rPr>
                        <a:t>پنج شنبه</a:t>
                      </a:r>
                      <a:endParaRPr lang="en-US" b="1" baseline="0" dirty="0">
                        <a:solidFill>
                          <a:schemeClr val="bg1"/>
                        </a:solidFill>
                        <a:latin typeface="Times New Roman" panose="02020603050405020304" pitchFamily="18" charset="0"/>
                        <a:cs typeface="B Nazanin" panose="00000400000000000000" pitchFamily="2" charset="-78"/>
                      </a:endParaRPr>
                    </a:p>
                  </a:txBody>
                  <a:tcPr>
                    <a:solidFill>
                      <a:schemeClr val="tx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718536973"/>
                  </a:ext>
                </a:extLst>
              </a:tr>
            </a:tbl>
          </a:graphicData>
        </a:graphic>
      </p:graphicFrame>
      <p:sp>
        <p:nvSpPr>
          <p:cNvPr id="3" name="Rectangle: Rounded Corners 2">
            <a:extLst>
              <a:ext uri="{FF2B5EF4-FFF2-40B4-BE49-F238E27FC236}">
                <a16:creationId xmlns:a16="http://schemas.microsoft.com/office/drawing/2014/main" xmlns="" id="{3454444A-5E86-748E-E06C-5A48576BEBC9}"/>
              </a:ext>
            </a:extLst>
          </p:cNvPr>
          <p:cNvSpPr/>
          <p:nvPr/>
        </p:nvSpPr>
        <p:spPr>
          <a:xfrm>
            <a:off x="8786192" y="1288076"/>
            <a:ext cx="3405808" cy="3672840"/>
          </a:xfrm>
          <a:prstGeom prst="roundRect">
            <a:avLst/>
          </a:prstGeom>
          <a:noFill/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a-IR" sz="3600" b="1" dirty="0">
                <a:solidFill>
                  <a:schemeClr val="tx1"/>
                </a:solidFill>
                <a:latin typeface=""/>
                <a:cs typeface="B Nazanin" panose="00000400000000000000" pitchFamily="2" charset="-78"/>
              </a:rPr>
              <a:t>سها برویس</a:t>
            </a:r>
          </a:p>
          <a:p>
            <a:pPr algn="ctr"/>
            <a:endParaRPr lang="fa-IR" sz="3600" b="1" dirty="0">
              <a:solidFill>
                <a:schemeClr val="tx1"/>
              </a:solidFill>
              <a:latin typeface=""/>
              <a:cs typeface="B Nazanin" panose="00000400000000000000" pitchFamily="2" charset="-78"/>
            </a:endParaRPr>
          </a:p>
          <a:p>
            <a:pPr algn="ctr"/>
            <a:r>
              <a:rPr lang="fa-IR" sz="3600" b="1" dirty="0">
                <a:solidFill>
                  <a:schemeClr val="tx1"/>
                </a:solidFill>
                <a:latin typeface=""/>
                <a:cs typeface="B Nazanin" panose="00000400000000000000" pitchFamily="2" charset="-78"/>
              </a:rPr>
              <a:t>عضو </a:t>
            </a:r>
            <a:r>
              <a:rPr lang="fa-IR" sz="3600" b="1">
                <a:solidFill>
                  <a:schemeClr val="tx1"/>
                </a:solidFill>
                <a:latin typeface=""/>
                <a:cs typeface="B Nazanin" panose="00000400000000000000" pitchFamily="2" charset="-78"/>
              </a:rPr>
              <a:t>هیئت علمی</a:t>
            </a:r>
            <a:endParaRPr lang="fa-IR" sz="3600" b="1" dirty="0">
              <a:solidFill>
                <a:schemeClr val="tx1"/>
              </a:solidFill>
              <a:latin typeface=""/>
              <a:cs typeface="B Nazanin" panose="00000400000000000000" pitchFamily="2" charset="-78"/>
            </a:endParaRPr>
          </a:p>
          <a:p>
            <a:pPr algn="ctr"/>
            <a:r>
              <a:rPr lang="fa-IR" sz="3600" b="1" dirty="0">
                <a:solidFill>
                  <a:schemeClr val="tx1"/>
                </a:solidFill>
                <a:latin typeface=""/>
                <a:cs typeface="B Nazanin" panose="00000400000000000000" pitchFamily="2" charset="-78"/>
              </a:rPr>
              <a:t>استادیار </a:t>
            </a:r>
          </a:p>
          <a:p>
            <a:pPr algn="ctr"/>
            <a:r>
              <a:rPr lang="fa-IR" sz="3600" b="1" dirty="0">
                <a:solidFill>
                  <a:schemeClr val="tx1"/>
                </a:solidFill>
                <a:latin typeface=""/>
                <a:cs typeface="B Nazanin" panose="00000400000000000000" pitchFamily="2" charset="-78"/>
              </a:rPr>
              <a:t>گروه فیزیوتراپی</a:t>
            </a:r>
            <a:endParaRPr lang="en-US" sz="3600" b="1" dirty="0">
              <a:solidFill>
                <a:schemeClr val="tx1"/>
              </a:solidFill>
              <a:latin typeface=""/>
              <a:cs typeface="B Nazanin" panose="00000400000000000000" pitchFamily="2" charset="-78"/>
            </a:endParaRPr>
          </a:p>
          <a:p>
            <a:pPr algn="ctr"/>
            <a:endParaRPr lang="fa-IR" sz="3600" b="1" dirty="0">
              <a:solidFill>
                <a:schemeClr val="tx1"/>
              </a:solidFill>
              <a:latin typeface=""/>
              <a:cs typeface="B Nazanin" panose="00000400000000000000" pitchFamily="2" charset="-78"/>
            </a:endParaRPr>
          </a:p>
          <a:p>
            <a:pPr algn="ctr"/>
            <a:r>
              <a:rPr lang="fa-IR" sz="4800" b="1" dirty="0">
                <a:solidFill>
                  <a:schemeClr val="tx1"/>
                </a:solidFill>
                <a:latin typeface=""/>
                <a:cs typeface="B Nazanin" panose="00000400000000000000" pitchFamily="2" charset="-78"/>
              </a:rPr>
              <a:t>اتاق 205</a:t>
            </a:r>
            <a:endParaRPr lang="en-US" sz="4800" b="1" dirty="0">
              <a:solidFill>
                <a:schemeClr val="tx1"/>
              </a:solidFill>
              <a:latin typeface=""/>
              <a:cs typeface="B Nazanin" panose="00000400000000000000" pitchFamily="2" charset="-78"/>
            </a:endParaRPr>
          </a:p>
        </p:txBody>
      </p:sp>
      <p:sp>
        <p:nvSpPr>
          <p:cNvPr id="4" name="Rectangle: Rounded Corners 3">
            <a:extLst>
              <a:ext uri="{FF2B5EF4-FFF2-40B4-BE49-F238E27FC236}">
                <a16:creationId xmlns:a16="http://schemas.microsoft.com/office/drawing/2014/main" xmlns="" id="{8A7ECFCD-8C94-6234-EC1F-2DD82E863F3C}"/>
              </a:ext>
            </a:extLst>
          </p:cNvPr>
          <p:cNvSpPr/>
          <p:nvPr/>
        </p:nvSpPr>
        <p:spPr>
          <a:xfrm>
            <a:off x="635687" y="556591"/>
            <a:ext cx="8150504" cy="516835"/>
          </a:xfrm>
          <a:prstGeom prst="roundRect">
            <a:avLst/>
          </a:prstGeom>
          <a:solidFill>
            <a:schemeClr val="tx1">
              <a:lumMod val="50000"/>
              <a:lumOff val="50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a-IR" sz="2800" b="1" dirty="0">
                <a:cs typeface="B Nazanin" panose="00000400000000000000" pitchFamily="2" charset="-78"/>
              </a:rPr>
              <a:t>نیمسال دوم 1403-1404</a:t>
            </a:r>
            <a:endParaRPr lang="en-US" sz="2800" b="1" dirty="0">
              <a:cs typeface="B Nazanin" panose="00000400000000000000" pitchFamily="2" charset="-78"/>
            </a:endParaRPr>
          </a:p>
        </p:txBody>
      </p:sp>
    </p:spTree>
    <p:extLst>
      <p:ext uri="{BB962C8B-B14F-4D97-AF65-F5344CB8AC3E}">
        <p14:creationId xmlns:p14="http://schemas.microsoft.com/office/powerpoint/2010/main" val="108648594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10</TotalTime>
  <Words>66</Words>
  <Application>Microsoft Office PowerPoint</Application>
  <PresentationFormat>Widescreen</PresentationFormat>
  <Paragraphs>41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7" baseType="lpstr">
      <vt:lpstr>Arial</vt:lpstr>
      <vt:lpstr>B Nazanin</vt:lpstr>
      <vt:lpstr>Calibri</vt:lpstr>
      <vt:lpstr>Calibri Light</vt:lpstr>
      <vt:lpstr>Times New Roman</vt:lpstr>
      <vt:lpstr>Office Theme</vt:lpstr>
      <vt:lpstr>PowerPoint Presentation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سها برویس</dc:creator>
  <cp:lastModifiedBy>راضیه زارع</cp:lastModifiedBy>
  <cp:revision>10</cp:revision>
  <dcterms:created xsi:type="dcterms:W3CDTF">2025-03-11T05:17:18Z</dcterms:created>
  <dcterms:modified xsi:type="dcterms:W3CDTF">2025-04-08T09:15:39Z</dcterms:modified>
</cp:coreProperties>
</file>